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nOsOAzxS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esktop\Туркина\анимация картинки к занятиям и праздникам\зима\581a6216cb0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Admin\Desktop\Туркина\анимация картинки к занятиям и праздникам\зима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155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2019-11-18T12:05:40Z</dcterms:created>
  <dcterms:modified xsi:type="dcterms:W3CDTF">2020-11-18T07:49:13Z</dcterms:modified>
</cp:coreProperties>
</file>