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9761f234311dc3ad4aead99909ceb07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0"/>
            <a:ext cx="849694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IMG_83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f2d40688e193aa1ac376f0bdb317b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52"/>
            <a:ext cx="9144000" cy="6711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34641a07605a87ea4acdcbc79758208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Новая папка\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95" y="210692"/>
            <a:ext cx="8577356" cy="64330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Новая папка\8d3014ae26abb9458303be40c04508f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60" y="571480"/>
            <a:ext cx="9045740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\ss1s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710928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Новая папка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0302"/>
            <a:ext cx="8357316" cy="645200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Новая папка\59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3"/>
            <a:ext cx="8024842" cy="652985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Новая папка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937" y="214290"/>
            <a:ext cx="8999063" cy="64680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ludko</cp:lastModifiedBy>
  <cp:revision>10</cp:revision>
  <dcterms:created xsi:type="dcterms:W3CDTF">2019-01-11T05:49:35Z</dcterms:created>
  <dcterms:modified xsi:type="dcterms:W3CDTF">2022-06-28T15:56:34Z</dcterms:modified>
</cp:coreProperties>
</file>