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7" r:id="rId3"/>
    <p:sldId id="290" r:id="rId4"/>
    <p:sldId id="298" r:id="rId5"/>
    <p:sldId id="269" r:id="rId6"/>
    <p:sldId id="299" r:id="rId7"/>
    <p:sldId id="270" r:id="rId8"/>
    <p:sldId id="300" r:id="rId9"/>
    <p:sldId id="301" r:id="rId10"/>
    <p:sldId id="285" r:id="rId11"/>
    <p:sldId id="302" r:id="rId12"/>
    <p:sldId id="29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2294" autoAdjust="0"/>
  </p:normalViewPr>
  <p:slideViewPr>
    <p:cSldViewPr>
      <p:cViewPr varScale="1">
        <p:scale>
          <a:sx n="108" d="100"/>
          <a:sy n="108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91;&#1095;&#1072;&#1089;&#1090;&#1080;&#1077;%20&#1087;&#1077;&#1076;&#1082;&#1086;&#1083;&#1083;&#1077;&#1076;&#1078;\&#1101;&#1082;&#1089;&#1087;&#1077;&#1088;&#1080;&#1084;&#1077;&#1085;&#1090;\IMG_2848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358246" cy="4357718"/>
          </a:xfr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СЕМИНАР</a:t>
            </a:r>
            <a:b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современных образовательных технологий </a:t>
            </a:r>
            <a:b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музыкальном развитии детей </a:t>
            </a:r>
            <a:b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Туркина </a:t>
            </a:r>
            <a: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sz="1800" b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Евгеньевна, музыкальный </a:t>
            </a:r>
            <a: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800" b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Берзниковская</a:t>
            </a:r>
            <a: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средняя школа»</a:t>
            </a:r>
            <a:b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 сад №2 «Катюша»</a:t>
            </a:r>
            <a:b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февраль, 2021г.</a:t>
            </a:r>
            <a:r>
              <a:rPr lang="ru-RU" sz="1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787.7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993361"/>
            <a:ext cx="2485074" cy="18646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Admin\Desktop\доклад кружок 20 слайдов 10 минут\кружок\играем по мнемодорожкам.JPG"/>
          <p:cNvPicPr>
            <a:picLocks noChangeAspect="1" noChangeArrowheads="1"/>
          </p:cNvPicPr>
          <p:nvPr/>
        </p:nvPicPr>
        <p:blipFill>
          <a:blip r:embed="rId2" cstate="print"/>
          <a:srcRect t="3322" b="22747"/>
          <a:stretch>
            <a:fillRect/>
          </a:stretch>
        </p:blipFill>
        <p:spPr bwMode="auto">
          <a:xfrm>
            <a:off x="1285852" y="3857628"/>
            <a:ext cx="6500858" cy="210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85786" y="607220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оркестровых партий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мнемодорожке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C:\Users\Admin\Desktop\доклад кружок 20 слайдов 10 минут\пособия\IMG_3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2286016" cy="163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5" descr="C:\Users\Admin\Desktop\доклад кружок 20 слайдов 10 минут\откр зан для род\IMG_3213.JPG"/>
          <p:cNvPicPr>
            <a:picLocks noChangeAspect="1" noChangeArrowheads="1"/>
          </p:cNvPicPr>
          <p:nvPr/>
        </p:nvPicPr>
        <p:blipFill>
          <a:blip r:embed="rId4" cstate="print"/>
          <a:srcRect t="28491" r="36844" b="23293"/>
          <a:stretch>
            <a:fillRect/>
          </a:stretch>
        </p:blipFill>
        <p:spPr bwMode="auto">
          <a:xfrm>
            <a:off x="1357290" y="1643050"/>
            <a:ext cx="2470769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357818" y="321468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Оркестровые партии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14480" y="328612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Музицируем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Квест-игра</a:t>
            </a:r>
            <a:endParaRPr lang="ru-RU" sz="2400" dirty="0"/>
          </a:p>
        </p:txBody>
      </p:sp>
      <p:pic>
        <p:nvPicPr>
          <p:cNvPr id="3" name="Рисунок 2" descr="Моментальный снимок 2 (15.02.2021 13-05).png"/>
          <p:cNvPicPr>
            <a:picLocks noChangeAspect="1"/>
          </p:cNvPicPr>
          <p:nvPr/>
        </p:nvPicPr>
        <p:blipFill>
          <a:blip r:embed="rId2"/>
          <a:srcRect l="14879" t="16505" r="20024"/>
          <a:stretch>
            <a:fillRect/>
          </a:stretch>
        </p:blipFill>
        <p:spPr>
          <a:xfrm>
            <a:off x="285720" y="1285860"/>
            <a:ext cx="2500330" cy="1806955"/>
          </a:xfrm>
          <a:prstGeom prst="rect">
            <a:avLst/>
          </a:prstGeom>
        </p:spPr>
      </p:pic>
      <p:pic>
        <p:nvPicPr>
          <p:cNvPr id="5" name="Рисунок 4" descr="Моментальный снимок 5 (15.02.2021 13-08).png"/>
          <p:cNvPicPr>
            <a:picLocks noChangeAspect="1"/>
          </p:cNvPicPr>
          <p:nvPr/>
        </p:nvPicPr>
        <p:blipFill>
          <a:blip r:embed="rId3"/>
          <a:srcRect l="11364" t="4034" r="25000"/>
          <a:stretch>
            <a:fillRect/>
          </a:stretch>
        </p:blipFill>
        <p:spPr>
          <a:xfrm>
            <a:off x="3357554" y="1285860"/>
            <a:ext cx="2428892" cy="1842486"/>
          </a:xfrm>
          <a:prstGeom prst="rect">
            <a:avLst/>
          </a:prstGeom>
        </p:spPr>
      </p:pic>
      <p:pic>
        <p:nvPicPr>
          <p:cNvPr id="6" name="Рисунок 5" descr="Моментальный снимок 6 (15.02.2021 13-11).png"/>
          <p:cNvPicPr>
            <a:picLocks noChangeAspect="1"/>
          </p:cNvPicPr>
          <p:nvPr/>
        </p:nvPicPr>
        <p:blipFill>
          <a:blip r:embed="rId4"/>
          <a:srcRect l="9360" t="4135" r="38427" b="9586"/>
          <a:stretch>
            <a:fillRect/>
          </a:stretch>
        </p:blipFill>
        <p:spPr>
          <a:xfrm>
            <a:off x="6429388" y="1357298"/>
            <a:ext cx="2286016" cy="1714512"/>
          </a:xfrm>
          <a:prstGeom prst="rect">
            <a:avLst/>
          </a:prstGeom>
        </p:spPr>
      </p:pic>
      <p:pic>
        <p:nvPicPr>
          <p:cNvPr id="7" name="Рисунок 6" descr="Моментальный снимок 7 (15.02.2021 13-12).png"/>
          <p:cNvPicPr>
            <a:picLocks noChangeAspect="1"/>
          </p:cNvPicPr>
          <p:nvPr/>
        </p:nvPicPr>
        <p:blipFill>
          <a:blip r:embed="rId5"/>
          <a:srcRect l="6193" t="3664" r="13298"/>
          <a:stretch>
            <a:fillRect/>
          </a:stretch>
        </p:blipFill>
        <p:spPr>
          <a:xfrm>
            <a:off x="142844" y="4000504"/>
            <a:ext cx="2574165" cy="1857388"/>
          </a:xfrm>
          <a:prstGeom prst="rect">
            <a:avLst/>
          </a:prstGeom>
        </p:spPr>
      </p:pic>
      <p:pic>
        <p:nvPicPr>
          <p:cNvPr id="8" name="Рисунок 7" descr="Моментальный снимок 10 (15.02.2021 13-16).png"/>
          <p:cNvPicPr>
            <a:picLocks noChangeAspect="1"/>
          </p:cNvPicPr>
          <p:nvPr/>
        </p:nvPicPr>
        <p:blipFill>
          <a:blip r:embed="rId6"/>
          <a:srcRect l="16932"/>
          <a:stretch>
            <a:fillRect/>
          </a:stretch>
        </p:blipFill>
        <p:spPr>
          <a:xfrm>
            <a:off x="3000364" y="4000504"/>
            <a:ext cx="2786082" cy="1928826"/>
          </a:xfrm>
          <a:prstGeom prst="rect">
            <a:avLst/>
          </a:prstGeom>
        </p:spPr>
      </p:pic>
      <p:pic>
        <p:nvPicPr>
          <p:cNvPr id="10" name="Рисунок 9" descr="Моментальный снимок 12 (15.02.2021 13-20).png"/>
          <p:cNvPicPr>
            <a:picLocks noChangeAspect="1"/>
          </p:cNvPicPr>
          <p:nvPr/>
        </p:nvPicPr>
        <p:blipFill>
          <a:blip r:embed="rId7"/>
          <a:srcRect l="34247" t="15908"/>
          <a:stretch>
            <a:fillRect/>
          </a:stretch>
        </p:blipFill>
        <p:spPr>
          <a:xfrm>
            <a:off x="6143636" y="4071942"/>
            <a:ext cx="2643206" cy="190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85784" y="300037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Ищем пути решения</a:t>
            </a:r>
          </a:p>
          <a:p>
            <a:pPr algn="ctr"/>
            <a:r>
              <a:rPr lang="ru-RU" dirty="0" smtClean="0"/>
              <a:t> проблемы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307181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Изольда нам желает неудачи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3000372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Проходим зашифрованные дорожки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-214346" y="585789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Добываем музыкальные знания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585789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Последнее решающее испытание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5929330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Теперь мы знаем этот знак! Мы победили!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11532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700" b="1" u="sng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342900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Эксперименты с водой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C:\Users\Admin\Desktop\доклад кружок 20 слайдов 10 минут\IMG_3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572296" cy="4286279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7901014" cy="11430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0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787.7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857496"/>
            <a:ext cx="4071966" cy="305534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грушка_деревянная_Бубен_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8215370" cy="5429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857488" y="0"/>
            <a:ext cx="5829312" cy="2857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043890" cy="550072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Элементарное </a:t>
            </a:r>
            <a:r>
              <a:rPr lang="ru-RU" sz="24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развития музыкальности и творчества у детей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endParaRPr lang="ru-RU" sz="24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Элементарное </a:t>
            </a:r>
            <a:r>
              <a:rPr lang="ru-RU" sz="24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коллективной музыкально- творческой деятельности, – это опыт движения и речи, опыт слушателя, композитора, исполнителя, опыт общения, творчества и самовыражения, опыт переживания музыки, как радости и удовольствия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(Т. Э. </a:t>
            </a:r>
            <a:r>
              <a:rPr lang="ru-RU" sz="24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Тютюнникова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автор методики «Элементарное </a:t>
            </a:r>
            <a:r>
              <a:rPr lang="ru-RU" sz="24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endParaRPr lang="ru-RU" sz="24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Элементарное </a:t>
            </a:r>
            <a:r>
              <a:rPr lang="ru-RU" sz="24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деятельность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не абстрактно-интеллектуальная или «созерцательная».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Admin\Desktop\Туркина\все фото видео\воспитатель года 19\IMG_9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69"/>
            <a:ext cx="7929618" cy="52864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85794"/>
            <a:ext cx="6643734" cy="50006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технологии:</a:t>
            </a:r>
            <a:endParaRPr lang="ru-RU" sz="2700" b="1" u="sng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092880"/>
            <a:ext cx="778674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информационно-коммуникативные технологии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немотехника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квест-игра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исследовательской деятельности.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ИКТ-технологии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Admin\Desktop\доклад кружок 20 слайдов 10 минут\IMG_2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14422"/>
            <a:ext cx="3071834" cy="254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9177" b="17241"/>
          <a:stretch>
            <a:fillRect/>
          </a:stretch>
        </p:blipFill>
        <p:spPr bwMode="auto">
          <a:xfrm>
            <a:off x="214283" y="1214422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Admin\Desktop\доклад кружок 20 слайдов 10 минут\Новая папка\IMG_3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86257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378619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 симфонического оркестра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378619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Беседа «Трудовые песни»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628652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Оркестр с помощью анимации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438896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доклад кружок 20 слайдов 10 минут\Новая папка\IMG_338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2512521" cy="196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Users\Admin\Desktop\доклад кружок 20 слайдов 10 минут\кружок\озвучивание сказки.JPG"/>
          <p:cNvPicPr>
            <a:picLocks noChangeAspect="1" noChangeArrowheads="1"/>
          </p:cNvPicPr>
          <p:nvPr/>
        </p:nvPicPr>
        <p:blipFill>
          <a:blip r:embed="rId3" cstate="print"/>
          <a:srcRect l="2395" t="18518" r="20967"/>
          <a:stretch>
            <a:fillRect/>
          </a:stretch>
        </p:blipFill>
        <p:spPr bwMode="auto">
          <a:xfrm>
            <a:off x="6143636" y="1285860"/>
            <a:ext cx="2591283" cy="178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6" descr="C:\Users\Admin\Desktop\доклад кружок 20 слайдов 10 минут\IMG_34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2500298" cy="181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C:\Users\Admin\Desktop\доклад кружок 20 слайдов 10 минут\кружок\музыкально-ритм кубик.JPG"/>
          <p:cNvPicPr>
            <a:picLocks noChangeAspect="1" noChangeArrowheads="1"/>
          </p:cNvPicPr>
          <p:nvPr/>
        </p:nvPicPr>
        <p:blipFill>
          <a:blip r:embed="rId5" cstate="print"/>
          <a:srcRect l="12121"/>
          <a:stretch>
            <a:fillRect/>
          </a:stretch>
        </p:blipFill>
        <p:spPr bwMode="auto">
          <a:xfrm>
            <a:off x="3428992" y="4286256"/>
            <a:ext cx="2269426" cy="173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C:\Users\Admin\Desktop\доклад кружок 20 слайдов 10 минут\IMG_3439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15140" y="4071942"/>
            <a:ext cx="1649551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5" descr="C:\Users\Admin\Desktop\доклад кружок 20 слайдов 10 минут\IMG_34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071678"/>
            <a:ext cx="2119326" cy="1589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0" y="3143248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Импровизация «Живой оркестр»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85720" y="585789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Игровое распевание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428992" y="37147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со звоночками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143240" y="607220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с ритмическим кубиком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286512" y="314324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Озвучивание сказки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786578" y="63579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с бубном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деятельности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Admin\Desktop\доклад кружок 20 слайдов 10 минут\IMG_2816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5"/>
            <a:ext cx="3095647" cy="21431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Users\Admin\Desktop\Туркина\кружок оркестр\кружок орк пчелки\IMG_3143.JPG"/>
          <p:cNvPicPr>
            <a:picLocks noChangeAspect="1" noChangeArrowheads="1"/>
          </p:cNvPicPr>
          <p:nvPr/>
        </p:nvPicPr>
        <p:blipFill>
          <a:blip r:embed="rId3" cstate="print"/>
          <a:srcRect r="18131" b="17143"/>
          <a:stretch>
            <a:fillRect/>
          </a:stretch>
        </p:blipFill>
        <p:spPr bwMode="auto">
          <a:xfrm>
            <a:off x="428596" y="1500174"/>
            <a:ext cx="3054590" cy="2214577"/>
          </a:xfrm>
          <a:prstGeom prst="rect">
            <a:avLst/>
          </a:prstGeom>
          <a:noFill/>
        </p:spPr>
      </p:pic>
      <p:pic>
        <p:nvPicPr>
          <p:cNvPr id="6" name="Picture 6" descr="C:\Users\Admin\Desktop\доклад кружок 20 слайдов 10 минут\родителям\IMG_3086.JPG"/>
          <p:cNvPicPr>
            <a:picLocks noChangeAspect="1" noChangeArrowheads="1"/>
          </p:cNvPicPr>
          <p:nvPr/>
        </p:nvPicPr>
        <p:blipFill>
          <a:blip r:embed="rId4" cstate="print"/>
          <a:srcRect l="19672" t="19160" b="13780"/>
          <a:stretch>
            <a:fillRect/>
          </a:stretch>
        </p:blipFill>
        <p:spPr bwMode="auto">
          <a:xfrm>
            <a:off x="3143241" y="4214818"/>
            <a:ext cx="286704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71475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чего у инструмента внутри пустота?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71475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изменится звук, если налить воды?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628652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пытаемся спеть хрустальные нотки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2848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1285860"/>
            <a:ext cx="7715304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1443</TotalTime>
  <Words>188</Words>
  <Application>Microsoft Office PowerPoint</Application>
  <PresentationFormat>Экран (4:3)</PresentationFormat>
  <Paragraphs>50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СЕМИНАР «Использование современных образовательных технологий  в музыкальном развитии детей  дошкольного возраста»   Туркина Екатерина Евгеньевна, музыкальный руководитель  филиала МБОУ «Берзниковская средняя школа» детский сад №2 «Катюша»  февраль, 2021г. </vt:lpstr>
      <vt:lpstr>Презентация PowerPoint</vt:lpstr>
      <vt:lpstr>Презентация PowerPoint</vt:lpstr>
      <vt:lpstr>Презентация PowerPoint</vt:lpstr>
      <vt:lpstr> Современные образовательные технологии:</vt:lpstr>
      <vt:lpstr>ИКТ-технологии</vt:lpstr>
      <vt:lpstr>Игровые технологии</vt:lpstr>
      <vt:lpstr>Технология исследовательской деятельности</vt:lpstr>
      <vt:lpstr>Презентация PowerPoint</vt:lpstr>
      <vt:lpstr>Мнемотехника</vt:lpstr>
      <vt:lpstr>Квест-игра</vt:lpstr>
      <vt:lpstr>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ludko</cp:lastModifiedBy>
  <cp:revision>83</cp:revision>
  <dcterms:created xsi:type="dcterms:W3CDTF">2019-01-24T11:15:38Z</dcterms:created>
  <dcterms:modified xsi:type="dcterms:W3CDTF">2022-07-03T08:31:38Z</dcterms:modified>
</cp:coreProperties>
</file>