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0" r:id="rId2"/>
    <p:sldId id="311" r:id="rId3"/>
    <p:sldId id="312" r:id="rId4"/>
    <p:sldId id="313" r:id="rId5"/>
    <p:sldId id="314" r:id="rId6"/>
    <p:sldId id="319" r:id="rId7"/>
    <p:sldId id="302" r:id="rId8"/>
    <p:sldId id="272" r:id="rId9"/>
    <p:sldId id="280" r:id="rId10"/>
    <p:sldId id="278" r:id="rId11"/>
    <p:sldId id="283" r:id="rId12"/>
    <p:sldId id="281" r:id="rId13"/>
    <p:sldId id="273" r:id="rId14"/>
    <p:sldId id="32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97BADD"/>
    <a:srgbClr val="5E94CA"/>
    <a:srgbClr val="FFFF99"/>
    <a:srgbClr val="FF0000"/>
    <a:srgbClr val="8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2" autoAdjust="0"/>
    <p:restoredTop sz="99471" autoAdjust="0"/>
  </p:normalViewPr>
  <p:slideViewPr>
    <p:cSldViewPr>
      <p:cViewPr varScale="1">
        <p:scale>
          <a:sx n="114" d="100"/>
          <a:sy n="11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A944AB-66B4-79FE-F036-6B780EBCB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4989BB-8C35-7533-D22D-74B9962C6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352513-3847-60C1-A380-E64826C26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68E59-EE42-4D69-A8D0-C7A1EAE26E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19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68857E-4B14-FFDC-DEAB-49F9B513A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7D0125-EDF3-9150-CEB1-28934F1E2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20A67D-06F7-88C4-07CA-1E057B516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81512-2AA5-469C-9505-64E1358F11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97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6C8D04-5C5B-17B9-34D7-E1EB1B768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EA2CA9-76AE-CFE4-BC7B-C0AD9CC05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5DA05F-C19A-BED6-90DF-F6688F46C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FF688-2100-401A-B1CE-28314C0DF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78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3A166D-FBC4-75CD-68B9-C0B2C0BFD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7369B6-7455-2B96-EA29-1F4481E57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4469E2-1999-F415-67E4-DDC62EB96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67C3E-C488-4D36-BD34-1E0C44C67F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56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9F675-D762-5013-C097-85900F539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C0732-D5BA-9638-5E24-638519ED0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BE8EF4-3CBC-05D8-26BC-DBF2E9FF5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8F9E1-466E-4444-9F2C-BF8EAF5BE9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7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E0B2C0-A422-A741-4BC5-E46B329A1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F6B31-3F29-6F01-8754-9449A7A0F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9AFAD-F686-9CD7-2E73-A32FC84DE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F1129-B7A2-4467-9920-97C805F432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2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352A1-5644-200E-6FE4-0782A7B72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089B6-1455-B630-2882-8B930AC36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B4C5B-D0F1-C189-1099-00928877C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85C7E-0279-480E-9AC2-BF8E389D9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83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956021-465A-DC3D-25DE-DB797BD5C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30F1B2-C446-7501-2AD7-9C8C62861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F8989F-B505-0BCA-4E0B-2009C8E9A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81FAB-8D17-4493-A2E2-E27DA358B1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59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8AAB98-B263-A7CF-1169-897E823A9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3DE81-835A-CA7C-2925-056D7C685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93B93C-9F76-9180-2E6D-FE7E0D697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DE23A-6559-495D-985D-A8CCB1D56F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47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151D94-3884-7C98-3963-93E201F9F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C6E40D-23A5-8175-0BF2-61B9B7614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E7AC51-6D50-ED77-A7DC-F7884D060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D89A4-7FAD-4A23-A199-191BE7BF4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1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CAF4E-03C6-7C6D-B664-F32FFBFF1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21C65-C0B0-BBA7-80ED-483F6BF3C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8879CB-0972-1CB9-3EF8-20A234974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BEF9D-3230-4088-8DD3-4DA3EA5BEE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73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C2F7F-0A8A-7658-6BB1-E7773D0E9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5EF98-FEE8-1540-218F-777089432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6D483-CF88-1FF9-7A90-59D0760A0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69B0-D4E4-47A1-9C29-7F713E24EA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740BE8-9466-DCAE-DEE9-81A58D26B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A34E2-A5F5-D6B1-7C9F-E036584BE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ED86EB-F925-A872-AD07-3DEFDD1302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01D4A1-DFB1-35BD-9CAE-B08951D872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D5F94E-BE9D-82BE-44DE-2D2E61C456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6E93BF-53D6-49A2-BDB1-53E276D0FC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76;&#1077;&#1085;&#1100;%20&#1087;&#1086;&#1073;&#1077;&#1076;&#1099;&#1099;\metronom1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FF3D93EE-7D38-C008-A4D1-5219547C2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6467475"/>
          </a:xfrm>
        </p:spPr>
        <p:txBody>
          <a:bodyPr/>
          <a:lstStyle/>
          <a:p>
            <a:pPr eaLnBrk="1" hangingPunct="1"/>
            <a:r>
              <a:rPr lang="ru-RU" altLang="ru-RU" sz="5400" b="1"/>
              <a:t>Дети-герои</a:t>
            </a:r>
            <a:br>
              <a:rPr lang="ru-RU" altLang="ru-RU" sz="5400" b="1"/>
            </a:br>
            <a:endParaRPr lang="ru-RU" altLang="ru-RU" sz="5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27D8677-3FE7-363A-B545-EDC300E92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3E0D58F-A928-BB06-E512-9869C0E70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D09A3C66-C21E-87E3-6402-FBFE6E1D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В этот Великий день принято бывать на могилах погибших воинов, возлагать венки, живые цветы тем, кто не вернулся с войны.</a:t>
            </a:r>
          </a:p>
        </p:txBody>
      </p:sp>
      <p:pic>
        <p:nvPicPr>
          <p:cNvPr id="11269" name="Picture 6" descr="F:\9 мая 2008\Апрель_май_2008 129.jpg">
            <a:extLst>
              <a:ext uri="{FF2B5EF4-FFF2-40B4-BE49-F238E27FC236}">
                <a16:creationId xmlns:a16="http://schemas.microsoft.com/office/drawing/2014/main" id="{3D0B3C37-7367-7EB3-EAB1-7B16A5344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38881_800_600">
            <a:extLst>
              <a:ext uri="{FF2B5EF4-FFF2-40B4-BE49-F238E27FC236}">
                <a16:creationId xmlns:a16="http://schemas.microsoft.com/office/drawing/2014/main" id="{74805522-A285-0868-064B-3ADED203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ACA547BF-D759-A110-8251-6F8455D0B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0000"/>
                </a:solidFill>
              </a:rPr>
              <a:t>Вечный огонь горит в память о погибших в годы Великой Отечественной войны .</a:t>
            </a:r>
          </a:p>
        </p:txBody>
      </p:sp>
      <p:pic>
        <p:nvPicPr>
          <p:cNvPr id="4" name="metronom1.mp3">
            <a:hlinkClick r:id="" action="ppaction://media"/>
            <a:extLst>
              <a:ext uri="{FF2B5EF4-FFF2-40B4-BE49-F238E27FC236}">
                <a16:creationId xmlns:a16="http://schemas.microsoft.com/office/drawing/2014/main" id="{BAB1690A-E76A-3720-DB62-B760EC77A44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1CF64F5B-D7C2-0B60-4CDA-453B6623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92964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Ежегодно  9 мая устраивают парад военных в честь праздника Победы.</a:t>
            </a:r>
          </a:p>
        </p:txBody>
      </p:sp>
      <p:pic>
        <p:nvPicPr>
          <p:cNvPr id="13315" name="Picture 5" descr="F:\9 мая 2008\Апрель_май_2008 140.jpg">
            <a:extLst>
              <a:ext uri="{FF2B5EF4-FFF2-40B4-BE49-F238E27FC236}">
                <a16:creationId xmlns:a16="http://schemas.microsoft.com/office/drawing/2014/main" id="{BA080A0D-82BC-4875-3B2E-73CFAC48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C706097-843B-2A42-5F02-8C240B86B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50E342A-6385-2A52-5645-EC94B642C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13A2A3E5-254B-0312-B363-70E7B2F79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По всей стране слышны залпы праздничного салюта в честь тех, кто сражался за Родину.</a:t>
            </a: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CB64B7CC-C84C-18A0-2DED-5A65C28D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1331">
            <a:extLst>
              <a:ext uri="{FF2B5EF4-FFF2-40B4-BE49-F238E27FC236}">
                <a16:creationId xmlns:a16="http://schemas.microsoft.com/office/drawing/2014/main" id="{CA77607C-FDDF-E619-EFAA-A8F83C57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34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9FAC533E-C760-D703-F3F9-EE90D43C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00FF"/>
                </a:solidFill>
              </a:rPr>
              <a:t>Спасибо нашим прадедам за Победу!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09">
            <a:extLst>
              <a:ext uri="{FF2B5EF4-FFF2-40B4-BE49-F238E27FC236}">
                <a16:creationId xmlns:a16="http://schemas.microsoft.com/office/drawing/2014/main" id="{621767F5-3101-6A94-C36A-0AEF7B04E0A8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6119813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010">
            <a:extLst>
              <a:ext uri="{FF2B5EF4-FFF2-40B4-BE49-F238E27FC236}">
                <a16:creationId xmlns:a16="http://schemas.microsoft.com/office/drawing/2014/main" id="{95A7C71F-6DFA-5458-FA95-BA8350915E2A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5499100" cy="6629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011">
            <a:extLst>
              <a:ext uri="{FF2B5EF4-FFF2-40B4-BE49-F238E27FC236}">
                <a16:creationId xmlns:a16="http://schemas.microsoft.com/office/drawing/2014/main" id="{56D8FAB6-D226-425E-5B1E-451C339DD6A8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7550" y="98425"/>
            <a:ext cx="5861050" cy="65754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012">
            <a:extLst>
              <a:ext uri="{FF2B5EF4-FFF2-40B4-BE49-F238E27FC236}">
                <a16:creationId xmlns:a16="http://schemas.microsoft.com/office/drawing/2014/main" id="{0167ABBB-088C-4D38-1E16-F8D7D6F00723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0"/>
            <a:ext cx="5781675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Картинка 8 из 6235">
            <a:extLst>
              <a:ext uri="{FF2B5EF4-FFF2-40B4-BE49-F238E27FC236}">
                <a16:creationId xmlns:a16="http://schemas.microsoft.com/office/drawing/2014/main" id="{4A95D84A-3F4B-10FB-F5CE-71146AAE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293">
            <a:extLst>
              <a:ext uri="{FF2B5EF4-FFF2-40B4-BE49-F238E27FC236}">
                <a16:creationId xmlns:a16="http://schemas.microsoft.com/office/drawing/2014/main" id="{8A876B52-2209-AAA2-7BB9-334DFF67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639584">
            <a:extLst>
              <a:ext uri="{FF2B5EF4-FFF2-40B4-BE49-F238E27FC236}">
                <a16:creationId xmlns:a16="http://schemas.microsoft.com/office/drawing/2014/main" id="{F0FE25AC-358A-1A7A-61A1-0FBFFA70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962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1E9BE2D9-AFA6-33B5-464B-ACAE21DBD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52400"/>
            <a:ext cx="1600200" cy="533400"/>
          </a:xfrm>
          <a:prstGeom prst="rect">
            <a:avLst/>
          </a:prstGeom>
          <a:solidFill>
            <a:srgbClr val="3B7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5A8295C9-63A9-31B1-36D4-419B40CD5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 мая</a:t>
            </a:r>
            <a:r>
              <a:rPr lang="ru-RU" dirty="0">
                <a:latin typeface="Arial" charset="0"/>
              </a:rPr>
              <a:t> - это всенародный праздник. В этом году наш народ отмечает 6</a:t>
            </a:r>
            <a:r>
              <a:rPr lang="en-US" dirty="0">
                <a:latin typeface="Arial" charset="0"/>
              </a:rPr>
              <a:t>7</a:t>
            </a:r>
            <a:r>
              <a:rPr lang="ru-RU" dirty="0">
                <a:latin typeface="Arial" charset="0"/>
              </a:rPr>
              <a:t>-</a:t>
            </a:r>
            <a:r>
              <a:rPr lang="ru-RU" dirty="0" err="1">
                <a:latin typeface="Arial" charset="0"/>
              </a:rPr>
              <a:t>летие</a:t>
            </a:r>
            <a:r>
              <a:rPr lang="ru-RU" dirty="0">
                <a:latin typeface="Arial" charset="0"/>
              </a:rPr>
              <a:t>  Великой Победы.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03F97591-2792-DDC7-7BA3-33ED08A64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В этот день вспоминают тех, кто остался на полях сражений, тех, кто после войны налаживал мирную жизнь. А еще поздравляют тех воинов Великой Отечественной Войны, которые живут сегодня. </a:t>
            </a:r>
          </a:p>
        </p:txBody>
      </p:sp>
      <p:pic>
        <p:nvPicPr>
          <p:cNvPr id="10243" name="Picture 8" descr="F:\9 мая 2008\Апрель_май_2008 126.jpg">
            <a:extLst>
              <a:ext uri="{FF2B5EF4-FFF2-40B4-BE49-F238E27FC236}">
                <a16:creationId xmlns:a16="http://schemas.microsoft.com/office/drawing/2014/main" id="{6EF83BDD-0204-D6FB-21E2-1D0BE3BF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125</Words>
  <Application>Microsoft Office PowerPoint</Application>
  <PresentationFormat>Экран (4:3)</PresentationFormat>
  <Paragraphs>8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Дети-герои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Вечный огонь горит в память о погибших в годы Великой Отечественной войны .</vt:lpstr>
      <vt:lpstr>Презентация PowerPoint</vt:lpstr>
      <vt:lpstr>Презентация PowerPoint</vt:lpstr>
      <vt:lpstr>Спасибо нашим прадедам за Победу!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 Дроздов</dc:creator>
  <cp:lastModifiedBy>Максим Дроздов</cp:lastModifiedBy>
  <cp:revision>40</cp:revision>
  <cp:lastPrinted>1601-01-01T00:00:00Z</cp:lastPrinted>
  <dcterms:created xsi:type="dcterms:W3CDTF">1601-01-01T00:00:00Z</dcterms:created>
  <dcterms:modified xsi:type="dcterms:W3CDTF">2022-07-26T11:14:04Z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