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8" r:id="rId5"/>
    <p:sldId id="269" r:id="rId6"/>
    <p:sldId id="261" r:id="rId7"/>
    <p:sldId id="271" r:id="rId8"/>
    <p:sldId id="272" r:id="rId9"/>
    <p:sldId id="262" r:id="rId10"/>
    <p:sldId id="259" r:id="rId11"/>
    <p:sldId id="273" r:id="rId12"/>
    <p:sldId id="275" r:id="rId13"/>
    <p:sldId id="260" r:id="rId14"/>
    <p:sldId id="265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_004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304_153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214950"/>
            <a:ext cx="8786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день было больше всего развлечений.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Устраивали конские бега, кулачные бои и борьбу. Строили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снежную крепость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брали её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боем. Катались на конях по деревне. Съезжали с гор на санях, лыжах.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Ряженые веселили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народ. Все угощались блинами. Гуляли с утра до вечера, плясали,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водили хороводы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429000" cy="2476501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28"/>
            <a:ext cx="4071966" cy="2443156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 t="2857" r="3922" b="11427"/>
          <a:stretch>
            <a:fillRect/>
          </a:stretch>
        </p:blipFill>
        <p:spPr bwMode="auto">
          <a:xfrm>
            <a:off x="2500298" y="3000372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масленица\slide_6.jpg"/>
          <p:cNvPicPr>
            <a:picLocks noChangeAspect="1" noChangeArrowheads="1"/>
          </p:cNvPicPr>
          <p:nvPr/>
        </p:nvPicPr>
        <p:blipFill>
          <a:blip r:embed="rId2"/>
          <a:srcRect t="28750" r="40937"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220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857760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прощенное воскресенье ходили друг к другу мириться и просили прощения, если обидели раньше. Говорили: «Прости меня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пожалуйста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«Бог тебя простит», — отвечали на это. Потом целовались и не вспоминали об обидах. Но если даже не было ссор и обид, все равно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говорили: «Прости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меня». Даже когда встречали незнакомого человека, просили у него прощения.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Так заканчивалась Масленица.</a:t>
            </a:r>
          </a:p>
        </p:txBody>
      </p:sp>
      <p:pic>
        <p:nvPicPr>
          <p:cNvPr id="5" name="Рисунок 4" descr="5764035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419864" cy="39576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4035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6726d6ebb55ee5764b54f6c70ab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642918"/>
            <a:ext cx="964413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6fce4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9298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асленица\z0gIMWjRM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07" y="428604"/>
            <a:ext cx="8285559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асленица\sbx5Os9EG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xt_fot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ludko</cp:lastModifiedBy>
  <cp:revision>26</cp:revision>
  <dcterms:created xsi:type="dcterms:W3CDTF">2020-02-25T13:15:27Z</dcterms:created>
  <dcterms:modified xsi:type="dcterms:W3CDTF">2022-06-28T15:55:37Z</dcterms:modified>
</cp:coreProperties>
</file>