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66" r:id="rId6"/>
    <p:sldId id="261" r:id="rId7"/>
    <p:sldId id="267" r:id="rId8"/>
    <p:sldId id="264" r:id="rId9"/>
    <p:sldId id="268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6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0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rdenrf.ru/upload/novosty-info/arkhangelsk-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" y="1485"/>
            <a:ext cx="9132506" cy="6849379"/>
          </a:xfrm>
        </p:spPr>
      </p:pic>
      <p:sp>
        <p:nvSpPr>
          <p:cNvPr id="8" name="TextBox 7"/>
          <p:cNvSpPr txBox="1"/>
          <p:nvPr/>
        </p:nvSpPr>
        <p:spPr>
          <a:xfrm>
            <a:off x="2195736" y="134076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Памятники войны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4457469" cy="33431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6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Березник «Памятник </a:t>
            </a:r>
            <a:r>
              <a:rPr lang="ru-RU" sz="3200" b="1" dirty="0" err="1" smtClean="0">
                <a:solidFill>
                  <a:srgbClr val="C00000"/>
                </a:solidFill>
              </a:rPr>
              <a:t>виноградовцам</a:t>
            </a:r>
            <a:r>
              <a:rPr lang="ru-RU" sz="3200" b="1" dirty="0" smtClean="0">
                <a:solidFill>
                  <a:srgbClr val="C00000"/>
                </a:solidFill>
              </a:rPr>
              <a:t>-землякам»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575376" cy="4176464"/>
          </a:xfrm>
        </p:spPr>
      </p:pic>
    </p:spTree>
    <p:extLst>
      <p:ext uri="{BB962C8B-B14F-4D97-AF65-F5344CB8AC3E}">
        <p14:creationId xmlns:p14="http://schemas.microsoft.com/office/powerpoint/2010/main" val="111346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111750" cy="43025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/>
              </a:rPr>
              <a:t>Помните! Через века, через года,- помните!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  <a:latin typeface="Arial"/>
              </a:rPr>
              <a:t>О тех, кто уже не придет никогда,- </a:t>
            </a:r>
            <a:endParaRPr lang="ru-RU" sz="2800" b="1" dirty="0" smtClean="0">
              <a:solidFill>
                <a:srgbClr val="C00000"/>
              </a:solidFill>
              <a:latin typeface="Arial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"/>
              </a:rPr>
              <a:t>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347478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111750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2200" dirty="0" smtClean="0">
                <a:solidFill>
                  <a:srgbClr val="000000"/>
                </a:solidFill>
                <a:latin typeface="Times New Roman Cyr"/>
              </a:rPr>
              <a:t>…</a:t>
            </a:r>
            <a:r>
              <a:rPr lang="ru-RU" sz="2800" b="1" dirty="0" smtClean="0">
                <a:solidFill>
                  <a:srgbClr val="C00000"/>
                </a:solidFill>
                <a:latin typeface="Times New Roman Cyr"/>
              </a:rPr>
              <a:t>И</a:t>
            </a: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, если говорят «Победа!», 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То никогда не забывай, 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Про ту войну, про кровь, про деда… 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Про самый долгожданный май!</a:t>
            </a:r>
            <a:r>
              <a:rPr lang="ru-RU" sz="2200" dirty="0">
                <a:solidFill>
                  <a:srgbClr val="000000"/>
                </a:solidFill>
                <a:latin typeface="Times New Roman Cyr"/>
              </a:rPr>
              <a:t> </a:t>
            </a:r>
            <a:endParaRPr lang="ru-RU" sz="3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6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008313" cy="46910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Стоят в России обелиски,</a:t>
            </a:r>
            <a:endParaRPr lang="ru-RU" sz="1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На них фамилии солдат…</a:t>
            </a:r>
            <a:endParaRPr lang="ru-RU" sz="1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Мои ровесники мальчишки</a:t>
            </a:r>
            <a:endParaRPr lang="ru-RU" sz="1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Под обелисками лежат.</a:t>
            </a:r>
            <a:endParaRPr lang="ru-RU" sz="1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И к ним, притихшие в печали,</a:t>
            </a:r>
            <a:endParaRPr lang="ru-RU" sz="1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Цветы приносят полевые</a:t>
            </a:r>
            <a:endParaRPr lang="ru-RU" sz="1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Девчонки те, что их так ждали,</a:t>
            </a:r>
            <a:endParaRPr lang="ru-RU" sz="1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Verdana"/>
                <a:ea typeface="Times New Roman"/>
                <a:cs typeface="Times New Roman"/>
              </a:rPr>
              <a:t>Теперь уже совсем седые.</a:t>
            </a:r>
            <a:endParaRPr lang="ru-RU" sz="18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94" y="383207"/>
            <a:ext cx="2808312" cy="3473754"/>
          </a:xfrm>
        </p:spPr>
      </p:pic>
      <p:pic>
        <p:nvPicPr>
          <p:cNvPr id="8" name="Объект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57" y="404664"/>
            <a:ext cx="3429000" cy="3456384"/>
          </a:xfrm>
          <a:prstGeom prst="rect">
            <a:avLst/>
          </a:prstGeom>
        </p:spPr>
      </p:pic>
      <p:pic>
        <p:nvPicPr>
          <p:cNvPr id="9" name="Объект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22" y="476672"/>
            <a:ext cx="3750568" cy="3456384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89" y="548680"/>
            <a:ext cx="3604948" cy="39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20686" cy="5865515"/>
          </a:xfrm>
        </p:spPr>
      </p:pic>
    </p:spTree>
    <p:extLst>
      <p:ext uri="{BB962C8B-B14F-4D97-AF65-F5344CB8AC3E}">
        <p14:creationId xmlns:p14="http://schemas.microsoft.com/office/powerpoint/2010/main" val="310661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Москва- «Могила </a:t>
            </a:r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еизвестного Солдата» у стен Кремля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977231"/>
            <a:ext cx="5657850" cy="3771900"/>
          </a:xfrm>
        </p:spPr>
      </p:pic>
    </p:spTree>
    <p:extLst>
      <p:ext uri="{BB962C8B-B14F-4D97-AF65-F5344CB8AC3E}">
        <p14:creationId xmlns:p14="http://schemas.microsoft.com/office/powerpoint/2010/main" val="237624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Блокада Ленинграда-Пискаревское кладбище- «Женщина, символизирующая Родину»</a:t>
            </a:r>
            <a:endParaRPr lang="ru-RU" sz="3200" dirty="0"/>
          </a:p>
        </p:txBody>
      </p:sp>
      <p:pic>
        <p:nvPicPr>
          <p:cNvPr id="5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3" y="1600200"/>
            <a:ext cx="3395913" cy="4525963"/>
          </a:xfrm>
        </p:spPr>
      </p:pic>
      <p:pic>
        <p:nvPicPr>
          <p:cNvPr id="6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48" y="1600200"/>
            <a:ext cx="3465303" cy="4525963"/>
          </a:xfrm>
        </p:spPr>
      </p:pic>
    </p:spTree>
    <p:extLst>
      <p:ext uri="{BB962C8B-B14F-4D97-AF65-F5344CB8AC3E}">
        <p14:creationId xmlns:p14="http://schemas.microsoft.com/office/powerpoint/2010/main" val="200608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Сталинградская битва –Мамаев Курган- «Родина-мать зовет!»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2667865" cy="4021907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03833"/>
            <a:ext cx="3456384" cy="26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6"/>
            <a:ext cx="4597350" cy="43545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Verdana"/>
                <a:ea typeface="Calibri"/>
                <a:cs typeface="Times New Roman"/>
              </a:rPr>
              <a:t>И в Берлине в праздничную дату </a:t>
            </a:r>
            <a:br>
              <a:rPr lang="ru-RU" sz="1800" b="1" dirty="0">
                <a:latin typeface="Verdana"/>
                <a:ea typeface="Calibri"/>
                <a:cs typeface="Times New Roman"/>
              </a:rPr>
            </a:br>
            <a:r>
              <a:rPr lang="ru-RU" sz="1800" b="1" dirty="0">
                <a:latin typeface="Verdana"/>
                <a:ea typeface="Calibri"/>
                <a:cs typeface="Times New Roman"/>
              </a:rPr>
              <a:t>Был воздвигнут, чтоб стоять в веках, </a:t>
            </a:r>
            <a:br>
              <a:rPr lang="ru-RU" sz="1800" b="1" dirty="0">
                <a:latin typeface="Verdana"/>
                <a:ea typeface="Calibri"/>
                <a:cs typeface="Times New Roman"/>
              </a:rPr>
            </a:br>
            <a:r>
              <a:rPr lang="ru-RU" sz="1800" b="1" dirty="0">
                <a:latin typeface="Verdana"/>
                <a:ea typeface="Calibri"/>
                <a:cs typeface="Times New Roman"/>
              </a:rPr>
              <a:t>Памятник советскому солдату </a:t>
            </a:r>
            <a:br>
              <a:rPr lang="ru-RU" sz="1800" b="1" dirty="0">
                <a:latin typeface="Verdana"/>
                <a:ea typeface="Calibri"/>
                <a:cs typeface="Times New Roman"/>
              </a:rPr>
            </a:br>
            <a:r>
              <a:rPr lang="ru-RU" sz="1800" b="1" dirty="0">
                <a:latin typeface="Verdana"/>
                <a:ea typeface="Calibri"/>
                <a:cs typeface="Times New Roman"/>
              </a:rPr>
              <a:t>С девочкой спасенной на руках. </a:t>
            </a:r>
            <a:br>
              <a:rPr lang="ru-RU" sz="1800" b="1" dirty="0">
                <a:latin typeface="Verdana"/>
                <a:ea typeface="Calibri"/>
                <a:cs typeface="Times New Roman"/>
              </a:rPr>
            </a:br>
            <a:r>
              <a:rPr lang="ru-RU" sz="1800" b="1" dirty="0">
                <a:latin typeface="Verdana"/>
                <a:ea typeface="Calibri"/>
                <a:cs typeface="Times New Roman"/>
              </a:rPr>
              <a:t>Он стоит, как символ нашей славы, </a:t>
            </a:r>
            <a:br>
              <a:rPr lang="ru-RU" sz="1800" b="1" dirty="0">
                <a:latin typeface="Verdana"/>
                <a:ea typeface="Calibri"/>
                <a:cs typeface="Times New Roman"/>
              </a:rPr>
            </a:br>
            <a:r>
              <a:rPr lang="ru-RU" sz="1800" b="1" dirty="0">
                <a:latin typeface="Verdana"/>
                <a:ea typeface="Calibri"/>
                <a:cs typeface="Times New Roman"/>
              </a:rPr>
              <a:t>Как маяк, светящийся во мгле. </a:t>
            </a:r>
            <a:br>
              <a:rPr lang="ru-RU" sz="1800" b="1" dirty="0">
                <a:latin typeface="Verdana"/>
                <a:ea typeface="Calibri"/>
                <a:cs typeface="Times New Roman"/>
              </a:rPr>
            </a:br>
            <a:r>
              <a:rPr lang="ru-RU" sz="1800" b="1" dirty="0">
                <a:latin typeface="Verdana"/>
                <a:ea typeface="Calibri"/>
                <a:cs typeface="Times New Roman"/>
              </a:rPr>
              <a:t>Это он – солдат </a:t>
            </a:r>
            <a:r>
              <a:rPr lang="ru-RU" sz="2000" b="1" dirty="0">
                <a:latin typeface="Verdana"/>
                <a:ea typeface="Calibri"/>
                <a:cs typeface="Times New Roman"/>
              </a:rPr>
              <a:t>моей державы-</a:t>
            </a:r>
            <a:br>
              <a:rPr lang="ru-RU" sz="2000" b="1" dirty="0">
                <a:latin typeface="Verdana"/>
                <a:ea typeface="Calibri"/>
                <a:cs typeface="Times New Roman"/>
              </a:rPr>
            </a:br>
            <a:r>
              <a:rPr lang="ru-RU" sz="2000" b="1" dirty="0">
                <a:latin typeface="Verdana"/>
                <a:ea typeface="Calibri"/>
                <a:cs typeface="Times New Roman"/>
              </a:rPr>
              <a:t>Охраняет мир на всей земле!</a:t>
            </a:r>
            <a:endParaRPr lang="ru-RU" sz="2000" b="1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6" y="1196752"/>
            <a:ext cx="49087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8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Архангельск</a:t>
            </a:r>
            <a:r>
              <a:rPr lang="ru-RU" sz="3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«Монумент </a:t>
            </a:r>
            <a:r>
              <a:rPr lang="ru-RU" sz="3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Победы в войне 1941 - 1945 гг</a:t>
            </a:r>
            <a:r>
              <a:rPr lang="ru-RU" sz="3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.»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 descr="http://ordenrf.ru/upload/novosty-info/arkhangelsk-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7260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85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Березник « Памятник солдатам, не вернувшихся с войны»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7" y="1412776"/>
            <a:ext cx="3881537" cy="4525963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386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Москва- «Могила Неизвестного Солдата» у стен Кремля</vt:lpstr>
      <vt:lpstr>Блокада Ленинграда-Пискаревское кладбище- «Женщина, символизирующая Родину»</vt:lpstr>
      <vt:lpstr>Сталинградская битва –Мамаев Курган- «Родина-мать зовет!»</vt:lpstr>
      <vt:lpstr>Презентация PowerPoint</vt:lpstr>
      <vt:lpstr>Архангельск «Монумент Победы в войне 1941 - 1945 гг.»</vt:lpstr>
      <vt:lpstr>Березник « Памятник солдатам, не вернувшихся с войны»</vt:lpstr>
      <vt:lpstr>Березник «Памятник виноградовцам-землякам»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2015-04-17T18:34:39Z</dcterms:created>
  <dcterms:modified xsi:type="dcterms:W3CDTF">2015-04-17T20:21:57Z</dcterms:modified>
</cp:coreProperties>
</file>